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551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284" r:id="rId18"/>
    <p:sldId id="288" r:id="rId19"/>
    <p:sldId id="289" r:id="rId20"/>
    <p:sldId id="290" r:id="rId21"/>
    <p:sldId id="383" r:id="rId22"/>
    <p:sldId id="419" r:id="rId23"/>
    <p:sldId id="423" r:id="rId24"/>
    <p:sldId id="549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8CCFC8-DE2C-411E-9294-DD97566AA25E}" v="5" dt="2026-06-04T13:40:40.2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1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40:40.290" v="2554"/>
      <pc:docMkLst>
        <pc:docMk/>
      </pc:docMkLst>
      <pc:sldChg chg="modSp mod ord modTransition">
        <pc:chgData name="Glen Jones" userId="e846aaca-4b24-4b13-b0d0-f2308e16b284" providerId="ADAL" clId="{ED47ACC3-9597-4D89-A1DC-43CF280EF274}" dt="2026-05-13T14:56:56.740" v="1302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6:56.740" v="1302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5-14T10:50:47.599" v="2545" actId="6549"/>
        <pc:sldMkLst>
          <pc:docMk/>
          <pc:sldMk cId="633708485" sldId="284"/>
        </pc:sldMkLst>
        <pc:spChg chg="mod">
          <ac:chgData name="Glen Jones" userId="e846aaca-4b24-4b13-b0d0-f2308e16b284" providerId="ADAL" clId="{ED47ACC3-9597-4D89-A1DC-43CF280EF274}" dt="2026-05-14T10:50:47.599" v="2545" actId="6549"/>
          <ac:spMkLst>
            <pc:docMk/>
            <pc:sldMk cId="633708485" sldId="284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5-14T10:50:05.704" v="2488" actId="20577"/>
          <ac:spMkLst>
            <pc:docMk/>
            <pc:sldMk cId="633708485" sldId="284"/>
            <ac:spMk id="4" creationId="{0100F8ED-BAE7-6814-1CC5-7FEB632D1D70}"/>
          </ac:spMkLst>
        </pc:spChg>
        <pc:spChg chg="mod">
          <ac:chgData name="Glen Jones" userId="e846aaca-4b24-4b13-b0d0-f2308e16b284" providerId="ADAL" clId="{ED47ACC3-9597-4D89-A1DC-43CF280EF274}" dt="2026-05-14T10:37:23.494" v="1928" actId="115"/>
          <ac:spMkLst>
            <pc:docMk/>
            <pc:sldMk cId="633708485" sldId="284"/>
            <ac:spMk id="5" creationId="{A43770E1-C2E2-7310-4685-856705535BBF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5-14T10:50:33.542" v="2515" actId="20577"/>
        <pc:sldMkLst>
          <pc:docMk/>
          <pc:sldMk cId="1482251407" sldId="288"/>
        </pc:sldMkLst>
        <pc:spChg chg="add mod">
          <ac:chgData name="Glen Jones" userId="e846aaca-4b24-4b13-b0d0-f2308e16b284" providerId="ADAL" clId="{ED47ACC3-9597-4D89-A1DC-43CF280EF274}" dt="2026-05-14T10:50:07.852" v="2489" actId="20577"/>
          <ac:spMkLst>
            <pc:docMk/>
            <pc:sldMk cId="1482251407" sldId="288"/>
            <ac:spMk id="2" creationId="{D8B6A818-EA98-8283-E068-BFF764D96193}"/>
          </ac:spMkLst>
        </pc:spChg>
        <pc:spChg chg="mod">
          <ac:chgData name="Glen Jones" userId="e846aaca-4b24-4b13-b0d0-f2308e16b284" providerId="ADAL" clId="{ED47ACC3-9597-4D89-A1DC-43CF280EF274}" dt="2026-05-14T10:50:33.542" v="2515" actId="20577"/>
          <ac:spMkLst>
            <pc:docMk/>
            <pc:sldMk cId="1482251407" sldId="28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4T10:35:25.158" v="1814" actId="115"/>
          <ac:spMkLst>
            <pc:docMk/>
            <pc:sldMk cId="1482251407" sldId="288"/>
            <ac:spMk id="5" creationId="{A43770E1-C2E2-7310-4685-856705535BBF}"/>
          </ac:spMkLst>
        </pc:spChg>
      </pc:sldChg>
      <pc:sldChg chg="addSp delSp modSp mod modTransition modAnim modNotesTx">
        <pc:chgData name="Glen Jones" userId="e846aaca-4b24-4b13-b0d0-f2308e16b284" providerId="ADAL" clId="{ED47ACC3-9597-4D89-A1DC-43CF280EF274}" dt="2026-05-14T10:51:03.120" v="2547" actId="6549"/>
        <pc:sldMkLst>
          <pc:docMk/>
          <pc:sldMk cId="2201528743" sldId="289"/>
        </pc:sldMkLst>
        <pc:spChg chg="mod">
          <ac:chgData name="Glen Jones" userId="e846aaca-4b24-4b13-b0d0-f2308e16b284" providerId="ADAL" clId="{ED47ACC3-9597-4D89-A1DC-43CF280EF274}" dt="2026-05-14T10:38:35.324" v="2002" actId="1076"/>
          <ac:spMkLst>
            <pc:docMk/>
            <pc:sldMk cId="2201528743" sldId="289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4T10:37:59.794" v="1987" actId="20577"/>
          <ac:spMkLst>
            <pc:docMk/>
            <pc:sldMk cId="2201528743" sldId="289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5-14T10:38:42.138" v="2008" actId="20577"/>
          <ac:spMkLst>
            <pc:docMk/>
            <pc:sldMk cId="2201528743" sldId="289"/>
            <ac:spMk id="4" creationId="{18542FC4-AA78-4192-D659-7F73E3A49D37}"/>
          </ac:spMkLst>
        </pc:spChg>
      </pc:sldChg>
      <pc:sldChg chg="delSp modSp mod modTransition modAnim">
        <pc:chgData name="Glen Jones" userId="e846aaca-4b24-4b13-b0d0-f2308e16b284" providerId="ADAL" clId="{ED47ACC3-9597-4D89-A1DC-43CF280EF274}" dt="2026-05-14T10:50:12.072" v="2491" actId="20577"/>
        <pc:sldMkLst>
          <pc:docMk/>
          <pc:sldMk cId="3476394022" sldId="290"/>
        </pc:sldMkLst>
        <pc:spChg chg="mod">
          <ac:chgData name="Glen Jones" userId="e846aaca-4b24-4b13-b0d0-f2308e16b284" providerId="ADAL" clId="{ED47ACC3-9597-4D89-A1DC-43CF280EF274}" dt="2026-05-14T10:39:51.793" v="2098" actId="20577"/>
          <ac:spMkLst>
            <pc:docMk/>
            <pc:sldMk cId="3476394022" sldId="290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4T10:50:12.072" v="2491" actId="20577"/>
          <ac:spMkLst>
            <pc:docMk/>
            <pc:sldMk cId="3476394022" sldId="290"/>
            <ac:spMk id="4" creationId="{BA5A867F-57EF-86C4-F289-A07EFF5933C3}"/>
          </ac:spMkLst>
        </pc:spChg>
        <pc:spChg chg="mod">
          <ac:chgData name="Glen Jones" userId="e846aaca-4b24-4b13-b0d0-f2308e16b284" providerId="ADAL" clId="{ED47ACC3-9597-4D89-A1DC-43CF280EF274}" dt="2026-05-14T10:39:00.994" v="2020" actId="1076"/>
          <ac:spMkLst>
            <pc:docMk/>
            <pc:sldMk cId="3476394022" sldId="290"/>
            <ac:spMk id="5" creationId="{A43770E1-C2E2-7310-4685-856705535BBF}"/>
          </ac:spMkLst>
        </pc:spChg>
      </pc:sldChg>
      <pc:sldChg chg="modSp mod modTransition modNotesTx">
        <pc:chgData name="Glen Jones" userId="e846aaca-4b24-4b13-b0d0-f2308e16b284" providerId="ADAL" clId="{ED47ACC3-9597-4D89-A1DC-43CF280EF274}" dt="2026-05-14T10:15:03.125" v="1459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4T10:07:23.794" v="1396" actId="122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4T10:12:24.508" v="1436" actId="6549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4T10:06:52.815" v="1341" actId="20577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4T10:09:13.179" v="1433" actId="20577"/>
          <ac:spMkLst>
            <pc:docMk/>
            <pc:sldMk cId="559655287" sldId="295"/>
            <ac:spMk id="8" creationId="{13F57ECA-BA0E-2D11-DF59-E9A1CDD94D82}"/>
          </ac:spMkLst>
        </pc:spChg>
        <pc:picChg chg="mod">
          <ac:chgData name="Glen Jones" userId="e846aaca-4b24-4b13-b0d0-f2308e16b284" providerId="ADAL" clId="{ED47ACC3-9597-4D89-A1DC-43CF280EF274}" dt="2026-05-14T10:09:19.860" v="1435" actId="1076"/>
          <ac:picMkLst>
            <pc:docMk/>
            <pc:sldMk cId="559655287" sldId="295"/>
            <ac:picMk id="7" creationId="{3BCC8543-7B8D-F0F1-64E8-334E936C584B}"/>
          </ac:picMkLst>
        </pc:picChg>
      </pc:sldChg>
      <pc:sldChg chg="addSp delSp modSp mod modTransition delAnim modAnim modNotesTx">
        <pc:chgData name="Glen Jones" userId="e846aaca-4b24-4b13-b0d0-f2308e16b284" providerId="ADAL" clId="{ED47ACC3-9597-4D89-A1DC-43CF280EF274}" dt="2026-05-14T10:48:42.903" v="2486" actId="20577"/>
        <pc:sldMkLst>
          <pc:docMk/>
          <pc:sldMk cId="2437532284" sldId="383"/>
        </pc:sldMkLst>
        <pc:spChg chg="add mod">
          <ac:chgData name="Glen Jones" userId="e846aaca-4b24-4b13-b0d0-f2308e16b284" providerId="ADAL" clId="{ED47ACC3-9597-4D89-A1DC-43CF280EF274}" dt="2026-05-14T10:46:19.982" v="2256" actId="20577"/>
          <ac:spMkLst>
            <pc:docMk/>
            <pc:sldMk cId="2437532284" sldId="383"/>
            <ac:spMk id="3" creationId="{73B953FE-3B13-F9DF-7546-A3D88899EDC1}"/>
          </ac:spMkLst>
        </pc:spChg>
        <pc:spChg chg="add mod">
          <ac:chgData name="Glen Jones" userId="e846aaca-4b24-4b13-b0d0-f2308e16b284" providerId="ADAL" clId="{ED47ACC3-9597-4D89-A1DC-43CF280EF274}" dt="2026-05-14T10:46:26.703" v="2273" actId="20577"/>
          <ac:spMkLst>
            <pc:docMk/>
            <pc:sldMk cId="2437532284" sldId="383"/>
            <ac:spMk id="8" creationId="{FBAF898C-CF82-FEB1-7660-42D7233A12FF}"/>
          </ac:spMkLst>
        </pc:spChg>
        <pc:spChg chg="add mod">
          <ac:chgData name="Glen Jones" userId="e846aaca-4b24-4b13-b0d0-f2308e16b284" providerId="ADAL" clId="{ED47ACC3-9597-4D89-A1DC-43CF280EF274}" dt="2026-05-14T10:46:23.532" v="2265" actId="20577"/>
          <ac:spMkLst>
            <pc:docMk/>
            <pc:sldMk cId="2437532284" sldId="383"/>
            <ac:spMk id="10" creationId="{C215A6EA-67BB-46E7-AFEB-B4EB07956366}"/>
          </ac:spMkLst>
        </pc:spChg>
        <pc:spChg chg="add mod">
          <ac:chgData name="Glen Jones" userId="e846aaca-4b24-4b13-b0d0-f2308e16b284" providerId="ADAL" clId="{ED47ACC3-9597-4D89-A1DC-43CF280EF274}" dt="2026-05-14T10:46:30.102" v="2283" actId="20577"/>
          <ac:spMkLst>
            <pc:docMk/>
            <pc:sldMk cId="2437532284" sldId="383"/>
            <ac:spMk id="12" creationId="{E869878D-CA78-D2F5-B3E6-9977AEC81750}"/>
          </ac:spMkLst>
        </pc:spChg>
        <pc:spChg chg="add mod">
          <ac:chgData name="Glen Jones" userId="e846aaca-4b24-4b13-b0d0-f2308e16b284" providerId="ADAL" clId="{ED47ACC3-9597-4D89-A1DC-43CF280EF274}" dt="2026-05-14T10:46:34.043" v="2289" actId="20577"/>
          <ac:spMkLst>
            <pc:docMk/>
            <pc:sldMk cId="2437532284" sldId="383"/>
            <ac:spMk id="14" creationId="{804D1170-DA86-E114-3CA1-BB4012318BD6}"/>
          </ac:spMkLst>
        </pc:spChg>
        <pc:spChg chg="mod">
          <ac:chgData name="Glen Jones" userId="e846aaca-4b24-4b13-b0d0-f2308e16b284" providerId="ADAL" clId="{ED47ACC3-9597-4D89-A1DC-43CF280EF274}" dt="2026-05-14T10:46:40.183" v="2304" actId="20577"/>
          <ac:spMkLst>
            <pc:docMk/>
            <pc:sldMk cId="2437532284" sldId="383"/>
            <ac:spMk id="15" creationId="{A39AB8B0-135C-151B-5DE7-063ECA84DFAC}"/>
          </ac:spMkLst>
        </pc:spChg>
        <pc:spChg chg="mod">
          <ac:chgData name="Glen Jones" userId="e846aaca-4b24-4b13-b0d0-f2308e16b284" providerId="ADAL" clId="{ED47ACC3-9597-4D89-A1DC-43CF280EF274}" dt="2026-05-14T10:46:37.382" v="2297" actId="20577"/>
          <ac:spMkLst>
            <pc:docMk/>
            <pc:sldMk cId="2437532284" sldId="383"/>
            <ac:spMk id="16" creationId="{B2AD024D-8B71-CF78-238E-A7CE359E10F2}"/>
          </ac:spMkLst>
        </pc:spChg>
        <pc:spChg chg="add mod">
          <ac:chgData name="Glen Jones" userId="e846aaca-4b24-4b13-b0d0-f2308e16b284" providerId="ADAL" clId="{ED47ACC3-9597-4D89-A1DC-43CF280EF274}" dt="2026-05-14T10:46:43.121" v="2313" actId="20577"/>
          <ac:spMkLst>
            <pc:docMk/>
            <pc:sldMk cId="2437532284" sldId="383"/>
            <ac:spMk id="17" creationId="{69C6FD53-2EDB-AC2F-02C5-B5B696BEB150}"/>
          </ac:spMkLst>
        </pc:spChg>
        <pc:spChg chg="add mod">
          <ac:chgData name="Glen Jones" userId="e846aaca-4b24-4b13-b0d0-f2308e16b284" providerId="ADAL" clId="{ED47ACC3-9597-4D89-A1DC-43CF280EF274}" dt="2026-05-14T10:46:46.432" v="2318" actId="20577"/>
          <ac:spMkLst>
            <pc:docMk/>
            <pc:sldMk cId="2437532284" sldId="383"/>
            <ac:spMk id="18" creationId="{52FFD798-B461-DE8C-695E-C6E401AE4688}"/>
          </ac:spMkLst>
        </pc:spChg>
        <pc:spChg chg="add mod">
          <ac:chgData name="Glen Jones" userId="e846aaca-4b24-4b13-b0d0-f2308e16b284" providerId="ADAL" clId="{ED47ACC3-9597-4D89-A1DC-43CF280EF274}" dt="2026-05-14T10:47:05.715" v="2346" actId="20577"/>
          <ac:spMkLst>
            <pc:docMk/>
            <pc:sldMk cId="2437532284" sldId="383"/>
            <ac:spMk id="22" creationId="{EDF8903D-DEBD-817F-1AD2-98E1B5A4B3A4}"/>
          </ac:spMkLst>
        </pc:spChg>
        <pc:spChg chg="mod">
          <ac:chgData name="Glen Jones" userId="e846aaca-4b24-4b13-b0d0-f2308e16b284" providerId="ADAL" clId="{ED47ACC3-9597-4D89-A1DC-43CF280EF274}" dt="2026-05-14T10:46:57.192" v="2329" actId="20577"/>
          <ac:spMkLst>
            <pc:docMk/>
            <pc:sldMk cId="2437532284" sldId="383"/>
            <ac:spMk id="24" creationId="{9716FD3D-7499-9064-4B93-304D3C087007}"/>
          </ac:spMkLst>
        </pc:spChg>
        <pc:spChg chg="mod">
          <ac:chgData name="Glen Jones" userId="e846aaca-4b24-4b13-b0d0-f2308e16b284" providerId="ADAL" clId="{ED47ACC3-9597-4D89-A1DC-43CF280EF274}" dt="2026-05-14T10:47:08.852" v="2356" actId="20577"/>
          <ac:spMkLst>
            <pc:docMk/>
            <pc:sldMk cId="2437532284" sldId="383"/>
            <ac:spMk id="25" creationId="{E1A04CD6-768F-C9F8-8FFE-8C53978DD3D5}"/>
          </ac:spMkLst>
        </pc:spChg>
        <pc:spChg chg="add mod">
          <ac:chgData name="Glen Jones" userId="e846aaca-4b24-4b13-b0d0-f2308e16b284" providerId="ADAL" clId="{ED47ACC3-9597-4D89-A1DC-43CF280EF274}" dt="2026-05-14T10:47:13.502" v="2364" actId="20577"/>
          <ac:spMkLst>
            <pc:docMk/>
            <pc:sldMk cId="2437532284" sldId="383"/>
            <ac:spMk id="26" creationId="{7C29D432-94EF-4DAF-3A06-AEB68C9BE6E3}"/>
          </ac:spMkLst>
        </pc:spChg>
        <pc:spChg chg="mod">
          <ac:chgData name="Glen Jones" userId="e846aaca-4b24-4b13-b0d0-f2308e16b284" providerId="ADAL" clId="{ED47ACC3-9597-4D89-A1DC-43CF280EF274}" dt="2026-05-14T10:47:22.634" v="2385" actId="20577"/>
          <ac:spMkLst>
            <pc:docMk/>
            <pc:sldMk cId="2437532284" sldId="383"/>
            <ac:spMk id="28" creationId="{52116A18-03AA-962B-4A8B-D582EC514D37}"/>
          </ac:spMkLst>
        </pc:spChg>
        <pc:spChg chg="mod">
          <ac:chgData name="Glen Jones" userId="e846aaca-4b24-4b13-b0d0-f2308e16b284" providerId="ADAL" clId="{ED47ACC3-9597-4D89-A1DC-43CF280EF274}" dt="2026-05-14T10:47:18.127" v="2375" actId="20577"/>
          <ac:spMkLst>
            <pc:docMk/>
            <pc:sldMk cId="2437532284" sldId="383"/>
            <ac:spMk id="29" creationId="{54558C62-C46C-7996-E681-9A6DFC69ADF6}"/>
          </ac:spMkLst>
        </pc:spChg>
        <pc:spChg chg="add mod">
          <ac:chgData name="Glen Jones" userId="e846aaca-4b24-4b13-b0d0-f2308e16b284" providerId="ADAL" clId="{ED47ACC3-9597-4D89-A1DC-43CF280EF274}" dt="2026-05-14T10:47:26.682" v="2393" actId="20577"/>
          <ac:spMkLst>
            <pc:docMk/>
            <pc:sldMk cId="2437532284" sldId="383"/>
            <ac:spMk id="30" creationId="{8A2D4437-C4BA-5AD4-EED3-5D4ACCBE1E9E}"/>
          </ac:spMkLst>
        </pc:spChg>
        <pc:graphicFrameChg chg="mod modGraphic">
          <ac:chgData name="Glen Jones" userId="e846aaca-4b24-4b13-b0d0-f2308e16b284" providerId="ADAL" clId="{ED47ACC3-9597-4D89-A1DC-43CF280EF274}" dt="2026-05-14T10:46:12.193" v="2249" actId="20577"/>
          <ac:graphicFrameMkLst>
            <pc:docMk/>
            <pc:sldMk cId="2437532284" sldId="383"/>
            <ac:graphicFrameMk id="4" creationId="{B969CBC6-6141-0D04-7A5C-A142417460BC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delSp modSp add mod modTransition delAnim">
        <pc:chgData name="Glen Jones" userId="e846aaca-4b24-4b13-b0d0-f2308e16b284" providerId="ADAL" clId="{ED47ACC3-9597-4D89-A1DC-43CF280EF274}" dt="2026-05-14T10:31:39.355" v="1645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4T10:19:18.713" v="1556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4T10:21:06.927" v="1612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4T10:20:51.020" v="1607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4T10:19:18.713" v="1556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4T10:19:06.496" v="1555" actId="27636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4T10:20:53.614" v="1609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4T10:31:35.205" v="1640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4T10:31:39.355" v="1645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delSp modSp add mod modTransition modNotes">
        <pc:chgData name="Glen Jones" userId="e846aaca-4b24-4b13-b0d0-f2308e16b284" providerId="ADAL" clId="{ED47ACC3-9597-4D89-A1DC-43CF280EF274}" dt="2026-05-14T10:33:35.915" v="1713" actId="6549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4T10:19:18.713" v="1556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4T10:33:03.815" v="1672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4T10:31:47.955" v="1647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4T10:32:05.204" v="1651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4T10:31:45.838" v="1646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4T10:32:56.545" v="1658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4T10:33:21.378" v="1692" actId="6549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4T10:33:00.255" v="1668" actId="27636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4T10:33:07.415" v="1686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4T10:33:35.915" v="1713" actId="6549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4T10:31:49.660" v="1648"/>
          <ac:spMkLst>
            <pc:docMk/>
            <pc:sldMk cId="3097529653" sldId="397"/>
            <ac:spMk id="38" creationId="{FDA92233-768C-63A8-4D41-A4A38840E4F7}"/>
          </ac:spMkLst>
        </pc:spChg>
      </pc:sldChg>
      <pc:sldChg chg="delSp modSp add mod modTransition modAnim">
        <pc:chgData name="Glen Jones" userId="e846aaca-4b24-4b13-b0d0-f2308e16b284" providerId="ADAL" clId="{ED47ACC3-9597-4D89-A1DC-43CF280EF274}" dt="2026-05-14T10:49:49.782" v="2487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4T10:19:18.713" v="1556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4T10:33:55.922" v="1722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4T10:33:53.068" v="1719" actId="27636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4T10:33:43.704" v="1714" actId="1076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4T10:34:00.485" v="1745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4T10:32:07.926" v="1653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4T10:33:46.155" v="1717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4T10:34:03.727" v="1748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4T10:32:06.875" v="1652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4T10:49:49.782" v="2487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4T10:32:10.885" v="1655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5-14T10:20:46.987" v="1605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4T10:20:46.987" v="1605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4T10:18:57.905" v="1552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4T10:19:48.685" v="1569" actId="1037"/>
          <ac:spMkLst>
            <pc:docMk/>
            <pc:sldMk cId="1240391545" sldId="401"/>
            <ac:spMk id="4" creationId="{A155CA57-7712-F8C6-616D-5AC2BCCDFDDC}"/>
          </ac:spMkLst>
        </pc:spChg>
        <pc:spChg chg="add mod">
          <ac:chgData name="Glen Jones" userId="e846aaca-4b24-4b13-b0d0-f2308e16b284" providerId="ADAL" clId="{ED47ACC3-9597-4D89-A1DC-43CF280EF274}" dt="2026-05-14T10:20:18.547" v="1585" actId="1036"/>
          <ac:spMkLst>
            <pc:docMk/>
            <pc:sldMk cId="1240391545" sldId="401"/>
            <ac:spMk id="8" creationId="{AB3A8F81-634E-F31F-C714-953B4175091F}"/>
          </ac:spMkLst>
        </pc:spChg>
        <pc:spChg chg="mod">
          <ac:chgData name="Glen Jones" userId="e846aaca-4b24-4b13-b0d0-f2308e16b284" providerId="ADAL" clId="{ED47ACC3-9597-4D89-A1DC-43CF280EF274}" dt="2026-05-14T10:20:36.364" v="1593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4T10:20:35.219" v="1591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4T10:19:18.713" v="1556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4T10:19:06.493" v="1554" actId="27636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4T10:19:18.713" v="1556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4T10:20:24.518" v="1587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4T10:18:27.092" v="1551" actId="20577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4T10:18:27.092" v="1551" actId="20577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3:40:34.552" v="2552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14T10:19:29.209" v="1558" actId="1076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4T10:19:34.814" v="1560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40:37.379" v="2553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14T10:19:37.914" v="1562"/>
          <ac:spMkLst>
            <pc:docMk/>
            <pc:sldMk cId="542130431" sldId="407"/>
            <ac:spMk id="2" creationId="{7433B6EE-BC99-4AE4-21BF-255B94C8F4C9}"/>
          </ac:spMkLst>
        </pc:spChg>
        <pc:spChg chg="mod">
          <ac:chgData name="Glen Jones" userId="e846aaca-4b24-4b13-b0d0-f2308e16b284" providerId="ADAL" clId="{ED47ACC3-9597-4D89-A1DC-43CF280EF274}" dt="2026-05-14T10:18:57.905" v="1552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4T10:19:59.963" v="1573" actId="14100"/>
          <ac:spMkLst>
            <pc:docMk/>
            <pc:sldMk cId="542130431" sldId="407"/>
            <ac:spMk id="7" creationId="{6D9D954E-4174-056C-2B7C-989C406439B0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40:40.290" v="2554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14T10:18:57.905" v="1552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4T10:19:40.348" v="1564"/>
          <ac:spMkLst>
            <pc:docMk/>
            <pc:sldMk cId="1744151026" sldId="408"/>
            <ac:spMk id="5" creationId="{DFE6BC9C-CACD-3541-168A-1C5543DE6F9A}"/>
          </ac:spMkLst>
        </pc:spChg>
        <pc:spChg chg="add mod">
          <ac:chgData name="Glen Jones" userId="e846aaca-4b24-4b13-b0d0-f2308e16b284" providerId="ADAL" clId="{ED47ACC3-9597-4D89-A1DC-43CF280EF274}" dt="2026-05-14T10:20:01.575" v="1574"/>
          <ac:spMkLst>
            <pc:docMk/>
            <pc:sldMk cId="1744151026" sldId="408"/>
            <ac:spMk id="8" creationId="{32B4573E-828B-F137-57E6-DAB013FBEC68}"/>
          </ac:spMkLst>
        </pc:spChg>
        <pc:cxnChg chg="mod">
          <ac:chgData name="Glen Jones" userId="e846aaca-4b24-4b13-b0d0-f2308e16b284" providerId="ADAL" clId="{ED47ACC3-9597-4D89-A1DC-43CF280EF274}" dt="2026-05-14T10:20:31.027" v="1589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ord modTransition">
        <pc:chgData name="Glen Jones" userId="e846aaca-4b24-4b13-b0d0-f2308e16b284" providerId="ADAL" clId="{ED47ACC3-9597-4D89-A1DC-43CF280EF274}" dt="2026-05-14T10:41:29.090" v="2123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4T10:41:29.090" v="2123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4T10:41:10.345" v="2117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4T10:40:48.509" v="2108" actId="404"/>
          <ac:spMkLst>
            <pc:docMk/>
            <pc:sldMk cId="367735228" sldId="419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4T10:42:57.553" v="2147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4T10:42:57.553" v="2147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4T10:42:44.463" v="2142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4T10:42:29.293" v="2134" actId="14100"/>
          <ac:spMkLst>
            <pc:docMk/>
            <pc:sldMk cId="1341852695" sldId="423"/>
            <ac:spMk id="5" creationId="{70568C33-A545-1C92-825B-B79766889D5A}"/>
          </ac:spMkLst>
        </pc:spChg>
        <pc:spChg chg="mod">
          <ac:chgData name="Glen Jones" userId="e846aaca-4b24-4b13-b0d0-f2308e16b284" providerId="ADAL" clId="{ED47ACC3-9597-4D89-A1DC-43CF280EF274}" dt="2026-05-14T10:42:00.373" v="2129" actId="14100"/>
          <ac:spMkLst>
            <pc:docMk/>
            <pc:sldMk cId="1341852695" sldId="423"/>
            <ac:spMk id="32" creationId="{AAEDB870-FB4C-6F70-3948-E2EE53E380DC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5-14T10:06:18.060" v="132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4T10:06:01.387" v="1316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4T10:05:58.857" v="1313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4T10:06:04.198" v="1321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4T10:06:06.981" v="1324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del mod">
        <pc:chgData name="Glen Jones" userId="e846aaca-4b24-4b13-b0d0-f2308e16b284" providerId="ADAL" clId="{ED47ACC3-9597-4D89-A1DC-43CF280EF274}" dt="2026-05-12T16:09:16.705" v="1296" actId="2057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6:09:16.705" v="1296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delSp modSp add mod addAnim delAnim modAnim">
        <pc:chgData name="Glen Jones" userId="e846aaca-4b24-4b13-b0d0-f2308e16b284" providerId="ADAL" clId="{ED47ACC3-9597-4D89-A1DC-43CF280EF274}" dt="2026-06-04T13:40:04.095" v="2549"/>
        <pc:sldMkLst>
          <pc:docMk/>
          <pc:sldMk cId="294792751" sldId="550"/>
        </pc:sldMkLst>
        <pc:spChg chg="mod">
          <ac:chgData name="Glen Jones" userId="e846aaca-4b24-4b13-b0d0-f2308e16b284" providerId="ADAL" clId="{ED47ACC3-9597-4D89-A1DC-43CF280EF274}" dt="2026-05-14T10:16:26.101" v="1489" actId="1076"/>
          <ac:spMkLst>
            <pc:docMk/>
            <pc:sldMk cId="294792751" sldId="550"/>
            <ac:spMk id="2" creationId="{871F52B6-B1E5-A1FF-1BD3-5FF6AF4DC0F8}"/>
          </ac:spMkLst>
        </pc:spChg>
      </pc:sldChg>
      <pc:sldChg chg="delSp modSp add mod addAnim delAnim modAnim">
        <pc:chgData name="Glen Jones" userId="e846aaca-4b24-4b13-b0d0-f2308e16b284" providerId="ADAL" clId="{ED47ACC3-9597-4D89-A1DC-43CF280EF274}" dt="2026-06-04T13:40:21.060" v="2551"/>
        <pc:sldMkLst>
          <pc:docMk/>
          <pc:sldMk cId="650862545" sldId="551"/>
        </pc:sldMkLst>
        <pc:spChg chg="mod">
          <ac:chgData name="Glen Jones" userId="e846aaca-4b24-4b13-b0d0-f2308e16b284" providerId="ADAL" clId="{ED47ACC3-9597-4D89-A1DC-43CF280EF274}" dt="2026-05-14T10:18:00.527" v="1538" actId="403"/>
          <ac:spMkLst>
            <pc:docMk/>
            <pc:sldMk cId="650862545" sldId="551"/>
            <ac:spMk id="2" creationId="{231DBE3A-9469-9D3E-B333-1A27C13EB77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lecture = a reading aloud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576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choose and understand ideas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65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missing….intellectual, lectures, election, collector, 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530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Very tricky to guess!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70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com‑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co‑ → co-operate, co-ordinate (before o)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col‑ → collect, collide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‑ → correct, corrupt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con‑ → connect, construct, continue (before c, d, n, f, g, s, 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7865033" y="2353762"/>
            <a:ext cx="226160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883390" y="2606723"/>
            <a:ext cx="2443577" cy="1478354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33B6EE-BC99-4AE4-21BF-255B94C8F4C9}"/>
              </a:ext>
            </a:extLst>
          </p:cNvPr>
          <p:cNvSpPr/>
          <p:nvPr/>
        </p:nvSpPr>
        <p:spPr>
          <a:xfrm>
            <a:off x="7865033" y="2353762"/>
            <a:ext cx="226160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588362" y="4085077"/>
            <a:ext cx="276778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FE6BC9C-CACD-3541-168A-1C5543DE6F9A}"/>
              </a:ext>
            </a:extLst>
          </p:cNvPr>
          <p:cNvSpPr/>
          <p:nvPr/>
        </p:nvSpPr>
        <p:spPr>
          <a:xfrm>
            <a:off x="7865033" y="2353762"/>
            <a:ext cx="226160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1883390" y="2606723"/>
            <a:ext cx="2443577" cy="1478354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selected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25186" y="1168924"/>
            <a:ext cx="178058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175654" y="153368"/>
            <a:ext cx="1245014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665580" y="305454"/>
            <a:ext cx="1363922" cy="86347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read / choose / gather.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neglected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selected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“collecting”?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read/choose / gather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happeningnow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Collecting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gathering together.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“collecting”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neglected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“neglected”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Neglected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not having chosen to care for something.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“neglected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read/choose / gather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neglected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class council members were elected.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786619" y="2832306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elected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00F8ED-BAE7-6814-1CC5-7FEB632D1D70}"/>
              </a:ext>
            </a:extLst>
          </p:cNvPr>
          <p:cNvSpPr txBox="1"/>
          <p:nvPr/>
        </p:nvSpPr>
        <p:spPr>
          <a:xfrm>
            <a:off x="5694779" y="3971079"/>
            <a:ext cx="4676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e= out</a:t>
            </a:r>
          </a:p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choose</a:t>
            </a:r>
          </a:p>
          <a:p>
            <a:r>
              <a:rPr lang="en-GB" dirty="0">
                <a:solidFill>
                  <a:schemeClr val="bg1"/>
                </a:solidFill>
              </a:rPr>
              <a:t>ed = happened in the past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election determined the class council members.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103914" y="297133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election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B6A818-EA98-8283-E068-BFF764D96193}"/>
              </a:ext>
            </a:extLst>
          </p:cNvPr>
          <p:cNvSpPr txBox="1"/>
          <p:nvPr/>
        </p:nvSpPr>
        <p:spPr>
          <a:xfrm>
            <a:off x="4344480" y="4154049"/>
            <a:ext cx="4676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e= out</a:t>
            </a:r>
          </a:p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choose</a:t>
            </a:r>
          </a:p>
          <a:p>
            <a:r>
              <a:rPr lang="en-GB" dirty="0">
                <a:solidFill>
                  <a:schemeClr val="bg1"/>
                </a:solidFill>
              </a:rPr>
              <a:t>ion = result of 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gave a great lecture.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5109" y="2619964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lecture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542FC4-AA78-4192-D659-7F73E3A49D37}"/>
              </a:ext>
            </a:extLst>
          </p:cNvPr>
          <p:cNvSpPr txBox="1"/>
          <p:nvPr/>
        </p:nvSpPr>
        <p:spPr>
          <a:xfrm>
            <a:off x="4725109" y="3740779"/>
            <a:ext cx="4676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read</a:t>
            </a:r>
          </a:p>
          <a:p>
            <a:r>
              <a:rPr lang="en-GB" dirty="0" err="1">
                <a:solidFill>
                  <a:schemeClr val="bg1"/>
                </a:solidFill>
              </a:rPr>
              <a:t>ure</a:t>
            </a:r>
            <a:r>
              <a:rPr lang="en-GB" dirty="0">
                <a:solidFill>
                  <a:schemeClr val="bg1"/>
                </a:solidFill>
              </a:rPr>
              <a:t> = result of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old man had a great intellect.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746051" y="2389824"/>
            <a:ext cx="4988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intellect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4676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intel (inter) = between</a:t>
            </a:r>
          </a:p>
          <a:p>
            <a:r>
              <a:rPr lang="en-GB" dirty="0" err="1">
                <a:solidFill>
                  <a:schemeClr val="bg1"/>
                </a:solidFill>
              </a:rPr>
              <a:t>lect</a:t>
            </a:r>
            <a:r>
              <a:rPr lang="en-GB" dirty="0">
                <a:solidFill>
                  <a:schemeClr val="bg1"/>
                </a:solidFill>
              </a:rPr>
              <a:t> = choose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84700"/>
              </p:ext>
            </p:extLst>
          </p:nvPr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neg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intel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 + col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lect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gather, read, chose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or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or + ate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ure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ual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3B953FE-3B13-F9DF-7546-A3D88899EDC1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collect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BAF898C-CF82-FEB1-7660-42D7233A12FF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collects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15A6EA-67BB-46E7-AFEB-B4EB07956366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collected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E869878D-CA78-D2F5-B3E6-9977AEC81750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collecting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804D1170-DA86-E114-3CA1-BB4012318BD6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select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39AB8B0-135C-151B-5DE7-063ECA84DFAC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selects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2AD024D-8B71-CF78-238E-A7CE359E10F2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selected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69C6FD53-2EDB-AC2F-02C5-B5B696BEB150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selecting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52FFD798-B461-DE8C-695E-C6E401AE4688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elect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EDF8903D-DEBD-817F-1AD2-98E1B5A4B3A4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elects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9716FD3D-7499-9064-4B93-304D3C087007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elected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E1A04CD6-768F-C9F8-8FFE-8C53978DD3D5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electing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C29D432-94EF-4DAF-3A06-AEB68C9BE6E3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neglects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52116A18-03AA-962B-4A8B-D582EC514D37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recollects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54558C62-C46C-7996-E681-9A6DFC69ADF6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intellects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8A2D4437-C4BA-5AD4-EED3-5D4ACCBE1E9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dialects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leckture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teacher asked the pupils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recolect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what they had leaned and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their ideas.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32509" y="3465816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the lecture, the teacher asked the pupils to recollect what they had learned and collect their ideas.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32509" y="4892633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lecture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teacher asked the pupils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recollect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what they had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learned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collect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their ideas.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526980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332509" y="1917457"/>
            <a:ext cx="115269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Before the class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ellection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everyone had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sellect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candadate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so they did not later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nelect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their choice.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32508" y="3465816"/>
            <a:ext cx="11526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Before the class election, everyone had to select a candidate, so they did not later neglect their choice.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32506" y="4892633"/>
            <a:ext cx="115269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Before the class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election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everyone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select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candidate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so they did not later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neglect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their choice.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selection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electorate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election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neglect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lecture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intellect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intellectual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collect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recollect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dialect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perspective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ive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6013" y="2143549"/>
            <a:ext cx="3833621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   select   election    neglect    lecture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gather, read or choose!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803" y="3493998"/>
            <a:ext cx="1363293" cy="1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157418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lect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legere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read, to gather, and to choose.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Originally,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legere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to gather things together.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this idea shifted to gathering words with your eyes → reading.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at its heart: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lect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read / choose / gather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42B00-60E9-516D-22C5-CCECA9E8F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2EF7676-5A6C-8170-880D-39F99C46CF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2988A-2273-7316-D4E0-729C45DA4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DBE3A-9469-9D3E-B333-1A27C13EB772}"/>
              </a:ext>
            </a:extLst>
          </p:cNvPr>
          <p:cNvSpPr txBox="1"/>
          <p:nvPr/>
        </p:nvSpPr>
        <p:spPr>
          <a:xfrm>
            <a:off x="3364259" y="1359861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Roman times, reading wasn’t silent and books were rare.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someone read, they picked out words carefully. They chose meaning from a page.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reading = choosing ideas.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why: select, elect, collect, lecture, …all come from the same root as read.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7C113-4114-FB31-13E0-67652CA0D6C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7ED21F4-FF93-DD3F-BB54-9F20107D1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7CA3F33-9132-903B-654A-09CFDF82A4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62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se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lect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Microsoft Office PowerPoint</Application>
  <PresentationFormat>Widescreen</PresentationFormat>
  <Paragraphs>205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Lect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2026-06-04T13:40:43Z</dcterms:modified>
</cp:coreProperties>
</file>